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6948488" cy="9253538"/>
  <p:notesSz cx="6858000" cy="9144000"/>
  <p:defaultTextStyle>
    <a:defPPr>
      <a:defRPr lang="es-ES_tradnl"/>
    </a:defPPr>
    <a:lvl1pPr marL="0" algn="l" defTabSz="9258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2915" algn="l" defTabSz="9258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25830" algn="l" defTabSz="9258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88745" algn="l" defTabSz="9258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51660" algn="l" defTabSz="9258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14575" algn="l" defTabSz="9258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77490" algn="l" defTabSz="9258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40405" algn="l" defTabSz="9258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03320" algn="l" defTabSz="9258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3DB8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32" y="198"/>
      </p:cViewPr>
      <p:guideLst>
        <p:guide orient="horz" pos="2915"/>
        <p:guide pos="218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DB65A4-6307-4237-82B4-54303443A1B9}" type="datetimeFigureOut">
              <a:rPr lang="es-ES_tradnl" smtClean="0"/>
              <a:pPr/>
              <a:t>26/04/2016</a:t>
            </a:fld>
            <a:endParaRPr lang="es-ES_tradn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193838-567D-4097-8FC7-C951EC754222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258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62915" algn="l" defTabSz="9258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25830" algn="l" defTabSz="9258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88745" algn="l" defTabSz="9258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51660" algn="l" defTabSz="9258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14575" algn="l" defTabSz="9258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77490" algn="l" defTabSz="9258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40405" algn="l" defTabSz="9258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03320" algn="l" defTabSz="9258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93838-567D-4097-8FC7-C951EC754222}" type="slidenum">
              <a:rPr lang="es-ES_tradnl" smtClean="0"/>
              <a:pPr/>
              <a:t>1</a:t>
            </a:fld>
            <a:endParaRPr lang="es-ES_trad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21137" y="2874596"/>
            <a:ext cx="5906215" cy="198351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42273" y="5243672"/>
            <a:ext cx="4863942" cy="236479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62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25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87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51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4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74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4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03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6F928-2C12-4F28-9AFF-2968B3D25088}" type="datetimeFigureOut">
              <a:rPr lang="es-ES_tradnl" smtClean="0"/>
              <a:pPr/>
              <a:t>26/04/2016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183BA-D1CC-4D2E-A8DF-E7FBCB921C37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6F928-2C12-4F28-9AFF-2968B3D25088}" type="datetimeFigureOut">
              <a:rPr lang="es-ES_tradnl" smtClean="0"/>
              <a:pPr/>
              <a:t>26/04/2016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183BA-D1CC-4D2E-A8DF-E7FBCB921C37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3778240" y="494808"/>
            <a:ext cx="1172558" cy="1052589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60569" y="494808"/>
            <a:ext cx="3401864" cy="1052589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6F928-2C12-4F28-9AFF-2968B3D25088}" type="datetimeFigureOut">
              <a:rPr lang="es-ES_tradnl" smtClean="0"/>
              <a:pPr/>
              <a:t>26/04/2016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183BA-D1CC-4D2E-A8DF-E7FBCB921C37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6F928-2C12-4F28-9AFF-2968B3D25088}" type="datetimeFigureOut">
              <a:rPr lang="es-ES_tradnl" smtClean="0"/>
              <a:pPr/>
              <a:t>26/04/2016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183BA-D1CC-4D2E-A8DF-E7FBCB921C37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8883" y="5946256"/>
            <a:ext cx="5906215" cy="183785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8883" y="3922046"/>
            <a:ext cx="5906215" cy="202421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6291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258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887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516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145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774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404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03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6F928-2C12-4F28-9AFF-2968B3D25088}" type="datetimeFigureOut">
              <a:rPr lang="es-ES_tradnl" smtClean="0"/>
              <a:pPr/>
              <a:t>26/04/2016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183BA-D1CC-4D2E-A8DF-E7FBCB921C37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60569" y="2878879"/>
            <a:ext cx="2287211" cy="814182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663587" y="2878879"/>
            <a:ext cx="2287211" cy="814182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6F928-2C12-4F28-9AFF-2968B3D25088}" type="datetimeFigureOut">
              <a:rPr lang="es-ES_tradnl" smtClean="0"/>
              <a:pPr/>
              <a:t>26/04/2016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183BA-D1CC-4D2E-A8DF-E7FBCB921C37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7425" y="370571"/>
            <a:ext cx="6253639" cy="1542256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7425" y="2071337"/>
            <a:ext cx="3070122" cy="8632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2915" indent="0">
              <a:buNone/>
              <a:defRPr sz="2000" b="1"/>
            </a:lvl2pPr>
            <a:lvl3pPr marL="925830" indent="0">
              <a:buNone/>
              <a:defRPr sz="1800" b="1"/>
            </a:lvl3pPr>
            <a:lvl4pPr marL="1388745" indent="0">
              <a:buNone/>
              <a:defRPr sz="1600" b="1"/>
            </a:lvl4pPr>
            <a:lvl5pPr marL="1851660" indent="0">
              <a:buNone/>
              <a:defRPr sz="1600" b="1"/>
            </a:lvl5pPr>
            <a:lvl6pPr marL="2314575" indent="0">
              <a:buNone/>
              <a:defRPr sz="1600" b="1"/>
            </a:lvl6pPr>
            <a:lvl7pPr marL="2777490" indent="0">
              <a:buNone/>
              <a:defRPr sz="1600" b="1"/>
            </a:lvl7pPr>
            <a:lvl8pPr marL="3240405" indent="0">
              <a:buNone/>
              <a:defRPr sz="1600" b="1"/>
            </a:lvl8pPr>
            <a:lvl9pPr marL="370332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7425" y="2934571"/>
            <a:ext cx="3070122" cy="5331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529736" y="2071337"/>
            <a:ext cx="3071328" cy="8632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2915" indent="0">
              <a:buNone/>
              <a:defRPr sz="2000" b="1"/>
            </a:lvl2pPr>
            <a:lvl3pPr marL="925830" indent="0">
              <a:buNone/>
              <a:defRPr sz="1800" b="1"/>
            </a:lvl3pPr>
            <a:lvl4pPr marL="1388745" indent="0">
              <a:buNone/>
              <a:defRPr sz="1600" b="1"/>
            </a:lvl4pPr>
            <a:lvl5pPr marL="1851660" indent="0">
              <a:buNone/>
              <a:defRPr sz="1600" b="1"/>
            </a:lvl5pPr>
            <a:lvl6pPr marL="2314575" indent="0">
              <a:buNone/>
              <a:defRPr sz="1600" b="1"/>
            </a:lvl6pPr>
            <a:lvl7pPr marL="2777490" indent="0">
              <a:buNone/>
              <a:defRPr sz="1600" b="1"/>
            </a:lvl7pPr>
            <a:lvl8pPr marL="3240405" indent="0">
              <a:buNone/>
              <a:defRPr sz="1600" b="1"/>
            </a:lvl8pPr>
            <a:lvl9pPr marL="370332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529736" y="2934571"/>
            <a:ext cx="3071328" cy="5331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6F928-2C12-4F28-9AFF-2968B3D25088}" type="datetimeFigureOut">
              <a:rPr lang="es-ES_tradnl" smtClean="0"/>
              <a:pPr/>
              <a:t>26/04/2016</a:t>
            </a:fld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183BA-D1CC-4D2E-A8DF-E7FBCB921C37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6F928-2C12-4F28-9AFF-2968B3D25088}" type="datetimeFigureOut">
              <a:rPr lang="es-ES_tradnl" smtClean="0"/>
              <a:pPr/>
              <a:t>26/04/2016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183BA-D1CC-4D2E-A8DF-E7FBCB921C37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6F928-2C12-4F28-9AFF-2968B3D25088}" type="datetimeFigureOut">
              <a:rPr lang="es-ES_tradnl" smtClean="0"/>
              <a:pPr/>
              <a:t>26/04/2016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183BA-D1CC-4D2E-A8DF-E7FBCB921C37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7425" y="368428"/>
            <a:ext cx="2286005" cy="156796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716666" y="368429"/>
            <a:ext cx="3884398" cy="78976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7425" y="1936389"/>
            <a:ext cx="2286005" cy="6329678"/>
          </a:xfrm>
        </p:spPr>
        <p:txBody>
          <a:bodyPr/>
          <a:lstStyle>
            <a:lvl1pPr marL="0" indent="0">
              <a:buNone/>
              <a:defRPr sz="1400"/>
            </a:lvl1pPr>
            <a:lvl2pPr marL="462915" indent="0">
              <a:buNone/>
              <a:defRPr sz="1200"/>
            </a:lvl2pPr>
            <a:lvl3pPr marL="925830" indent="0">
              <a:buNone/>
              <a:defRPr sz="1000"/>
            </a:lvl3pPr>
            <a:lvl4pPr marL="1388745" indent="0">
              <a:buNone/>
              <a:defRPr sz="900"/>
            </a:lvl4pPr>
            <a:lvl5pPr marL="1851660" indent="0">
              <a:buNone/>
              <a:defRPr sz="900"/>
            </a:lvl5pPr>
            <a:lvl6pPr marL="2314575" indent="0">
              <a:buNone/>
              <a:defRPr sz="900"/>
            </a:lvl6pPr>
            <a:lvl7pPr marL="2777490" indent="0">
              <a:buNone/>
              <a:defRPr sz="900"/>
            </a:lvl7pPr>
            <a:lvl8pPr marL="3240405" indent="0">
              <a:buNone/>
              <a:defRPr sz="900"/>
            </a:lvl8pPr>
            <a:lvl9pPr marL="370332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6F928-2C12-4F28-9AFF-2968B3D25088}" type="datetimeFigureOut">
              <a:rPr lang="es-ES_tradnl" smtClean="0"/>
              <a:pPr/>
              <a:t>26/04/2016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183BA-D1CC-4D2E-A8DF-E7FBCB921C37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61952" y="6477477"/>
            <a:ext cx="4169093" cy="76470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61952" y="826820"/>
            <a:ext cx="4169093" cy="5552123"/>
          </a:xfrm>
        </p:spPr>
        <p:txBody>
          <a:bodyPr/>
          <a:lstStyle>
            <a:lvl1pPr marL="0" indent="0">
              <a:buNone/>
              <a:defRPr sz="3200"/>
            </a:lvl1pPr>
            <a:lvl2pPr marL="462915" indent="0">
              <a:buNone/>
              <a:defRPr sz="2800"/>
            </a:lvl2pPr>
            <a:lvl3pPr marL="925830" indent="0">
              <a:buNone/>
              <a:defRPr sz="2400"/>
            </a:lvl3pPr>
            <a:lvl4pPr marL="1388745" indent="0">
              <a:buNone/>
              <a:defRPr sz="2000"/>
            </a:lvl4pPr>
            <a:lvl5pPr marL="1851660" indent="0">
              <a:buNone/>
              <a:defRPr sz="2000"/>
            </a:lvl5pPr>
            <a:lvl6pPr marL="2314575" indent="0">
              <a:buNone/>
              <a:defRPr sz="2000"/>
            </a:lvl6pPr>
            <a:lvl7pPr marL="2777490" indent="0">
              <a:buNone/>
              <a:defRPr sz="2000"/>
            </a:lvl7pPr>
            <a:lvl8pPr marL="3240405" indent="0">
              <a:buNone/>
              <a:defRPr sz="2000"/>
            </a:lvl8pPr>
            <a:lvl9pPr marL="370332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61952" y="7242180"/>
            <a:ext cx="4169093" cy="1086004"/>
          </a:xfrm>
        </p:spPr>
        <p:txBody>
          <a:bodyPr/>
          <a:lstStyle>
            <a:lvl1pPr marL="0" indent="0">
              <a:buNone/>
              <a:defRPr sz="1400"/>
            </a:lvl1pPr>
            <a:lvl2pPr marL="462915" indent="0">
              <a:buNone/>
              <a:defRPr sz="1200"/>
            </a:lvl2pPr>
            <a:lvl3pPr marL="925830" indent="0">
              <a:buNone/>
              <a:defRPr sz="1000"/>
            </a:lvl3pPr>
            <a:lvl4pPr marL="1388745" indent="0">
              <a:buNone/>
              <a:defRPr sz="900"/>
            </a:lvl4pPr>
            <a:lvl5pPr marL="1851660" indent="0">
              <a:buNone/>
              <a:defRPr sz="900"/>
            </a:lvl5pPr>
            <a:lvl6pPr marL="2314575" indent="0">
              <a:buNone/>
              <a:defRPr sz="900"/>
            </a:lvl6pPr>
            <a:lvl7pPr marL="2777490" indent="0">
              <a:buNone/>
              <a:defRPr sz="900"/>
            </a:lvl7pPr>
            <a:lvl8pPr marL="3240405" indent="0">
              <a:buNone/>
              <a:defRPr sz="900"/>
            </a:lvl8pPr>
            <a:lvl9pPr marL="370332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6F928-2C12-4F28-9AFF-2968B3D25088}" type="datetimeFigureOut">
              <a:rPr lang="es-ES_tradnl" smtClean="0"/>
              <a:pPr/>
              <a:t>26/04/2016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183BA-D1CC-4D2E-A8DF-E7FBCB921C37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9000"/>
            <a:lum/>
          </a:blip>
          <a:srcRect/>
          <a:stretch>
            <a:fillRect l="-50000" r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7425" y="370571"/>
            <a:ext cx="6253639" cy="1542256"/>
          </a:xfrm>
          <a:prstGeom prst="rect">
            <a:avLst/>
          </a:prstGeom>
        </p:spPr>
        <p:txBody>
          <a:bodyPr vert="horz" lIns="92583" tIns="46292" rIns="92583" bIns="46292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7425" y="2159160"/>
            <a:ext cx="6253639" cy="6106907"/>
          </a:xfrm>
          <a:prstGeom prst="rect">
            <a:avLst/>
          </a:prstGeom>
        </p:spPr>
        <p:txBody>
          <a:bodyPr vert="horz" lIns="92583" tIns="46292" rIns="92583" bIns="46292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7424" y="8576660"/>
            <a:ext cx="1621314" cy="492665"/>
          </a:xfrm>
          <a:prstGeom prst="rect">
            <a:avLst/>
          </a:prstGeom>
        </p:spPr>
        <p:txBody>
          <a:bodyPr vert="horz" lIns="92583" tIns="46292" rIns="92583" bIns="4629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6F928-2C12-4F28-9AFF-2968B3D25088}" type="datetimeFigureOut">
              <a:rPr lang="es-ES_tradnl" smtClean="0"/>
              <a:pPr/>
              <a:t>26/04/2016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74067" y="8576660"/>
            <a:ext cx="2200355" cy="492665"/>
          </a:xfrm>
          <a:prstGeom prst="rect">
            <a:avLst/>
          </a:prstGeom>
        </p:spPr>
        <p:txBody>
          <a:bodyPr vert="horz" lIns="92583" tIns="46292" rIns="92583" bIns="4629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79750" y="8576660"/>
            <a:ext cx="1621314" cy="492665"/>
          </a:xfrm>
          <a:prstGeom prst="rect">
            <a:avLst/>
          </a:prstGeom>
        </p:spPr>
        <p:txBody>
          <a:bodyPr vert="horz" lIns="92583" tIns="46292" rIns="92583" bIns="4629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183BA-D1CC-4D2E-A8DF-E7FBCB921C37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25830" rtl="0" eaLnBrk="1" latinLnBrk="0" hangingPunct="1"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7186" indent="-347186" algn="l" defTabSz="92583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52237" indent="-289322" algn="l" defTabSz="92583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57288" indent="-231458" algn="l" defTabSz="92583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20203" indent="-231458" algn="l" defTabSz="92583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3118" indent="-231458" algn="l" defTabSz="92583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6033" indent="-231458" algn="l" defTabSz="9258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08948" indent="-231458" algn="l" defTabSz="9258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71863" indent="-231458" algn="l" defTabSz="9258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34778" indent="-231458" algn="l" defTabSz="9258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258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2915" algn="l" defTabSz="9258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25830" algn="l" defTabSz="9258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88745" algn="l" defTabSz="9258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algn="l" defTabSz="9258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14575" algn="l" defTabSz="9258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77490" algn="l" defTabSz="9258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40405" algn="l" defTabSz="9258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03320" algn="l" defTabSz="9258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 cstate="print"/>
          <a:srcRect t="676"/>
          <a:stretch>
            <a:fillRect/>
          </a:stretch>
        </p:blipFill>
        <p:spPr bwMode="auto">
          <a:xfrm>
            <a:off x="3834284" y="1890465"/>
            <a:ext cx="2845366" cy="5515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191129" y="0"/>
            <a:ext cx="6274398" cy="1775341"/>
          </a:xfrm>
          <a:prstGeom prst="rect">
            <a:avLst/>
          </a:prstGeom>
          <a:noFill/>
        </p:spPr>
        <p:txBody>
          <a:bodyPr wrap="square" lIns="92583" tIns="46292" rIns="92583" bIns="46292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55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XIV </a:t>
            </a:r>
            <a:r>
              <a:rPr lang="es-ES" sz="55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Torneos</a:t>
            </a:r>
            <a:r>
              <a:rPr lang="es-ES" sz="55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s-ES" sz="55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Escuelas</a:t>
            </a:r>
            <a:r>
              <a:rPr lang="es-ES" sz="55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s-ES" sz="5500" b="1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Aguirre</a:t>
            </a:r>
            <a:endParaRPr lang="es-ES" sz="28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57687"/>
            <a:ext cx="878212" cy="819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-100703" y="2222039"/>
            <a:ext cx="1504374" cy="934391"/>
          </a:xfrm>
          <a:prstGeom prst="rect">
            <a:avLst/>
          </a:prstGeom>
          <a:noFill/>
        </p:spPr>
        <p:txBody>
          <a:bodyPr wrap="square" lIns="92583" tIns="46292" rIns="92583" bIns="46292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S" sz="1600" b="1" dirty="0" err="1">
                <a:ln/>
                <a:solidFill>
                  <a:schemeClr val="accent3"/>
                </a:solidFill>
              </a:rPr>
              <a:t>F</a:t>
            </a:r>
            <a:r>
              <a:rPr lang="es-ES" sz="1600" b="1" dirty="0" err="1" smtClean="0">
                <a:ln/>
                <a:solidFill>
                  <a:schemeClr val="accent3"/>
                </a:solidFill>
              </a:rPr>
              <a:t>útbol</a:t>
            </a:r>
            <a:r>
              <a:rPr lang="es-ES" sz="5500" b="1" dirty="0" err="1" smtClean="0">
                <a:ln/>
                <a:solidFill>
                  <a:schemeClr val="accent3"/>
                </a:solidFill>
              </a:rPr>
              <a:t>s</a:t>
            </a:r>
            <a:r>
              <a:rPr lang="es-ES" sz="1600" b="1" dirty="0" err="1" smtClean="0">
                <a:ln/>
                <a:solidFill>
                  <a:schemeClr val="accent3"/>
                </a:solidFill>
              </a:rPr>
              <a:t>ala</a:t>
            </a:r>
            <a:endParaRPr lang="es-ES" sz="16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9" name="Picture 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7333" y="7905946"/>
            <a:ext cx="791356" cy="809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920710" y="6157052"/>
            <a:ext cx="1028415" cy="373756"/>
          </a:xfrm>
          <a:prstGeom prst="rect">
            <a:avLst/>
          </a:prstGeom>
          <a:noFill/>
        </p:spPr>
        <p:txBody>
          <a:bodyPr wrap="none" lIns="92583" tIns="46292" rIns="92583" bIns="46292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Voleybol</a:t>
            </a:r>
            <a:endParaRPr lang="es-E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2" name="Picture 2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836" y="4335287"/>
            <a:ext cx="810657" cy="80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Rectángulo"/>
          <p:cNvSpPr/>
          <p:nvPr/>
        </p:nvSpPr>
        <p:spPr>
          <a:xfrm>
            <a:off x="299396" y="4991122"/>
            <a:ext cx="1467068" cy="370487"/>
          </a:xfrm>
          <a:prstGeom prst="rect">
            <a:avLst/>
          </a:prstGeom>
          <a:noFill/>
        </p:spPr>
        <p:txBody>
          <a:bodyPr wrap="none" lIns="92583" tIns="46292" rIns="92583" bIns="46292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b="1" dirty="0">
                <a:ln w="11430"/>
                <a:solidFill>
                  <a:srgbClr val="E33DB8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Tenis </a:t>
            </a:r>
            <a:r>
              <a:rPr lang="es-ES" sz="1400" b="1" dirty="0">
                <a:ln w="11430"/>
                <a:solidFill>
                  <a:srgbClr val="E33DB8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de</a:t>
            </a:r>
            <a:r>
              <a:rPr lang="es-ES" b="1" dirty="0">
                <a:ln w="11430"/>
                <a:solidFill>
                  <a:srgbClr val="E33DB8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mesa</a:t>
            </a:r>
          </a:p>
        </p:txBody>
      </p:sp>
      <p:pic>
        <p:nvPicPr>
          <p:cNvPr id="14" name="Picture 2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20710" y="5428346"/>
            <a:ext cx="791356" cy="838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4 Rectángulo"/>
          <p:cNvSpPr/>
          <p:nvPr/>
        </p:nvSpPr>
        <p:spPr>
          <a:xfrm>
            <a:off x="1577333" y="8634652"/>
            <a:ext cx="1249299" cy="373756"/>
          </a:xfrm>
          <a:prstGeom prst="rect">
            <a:avLst/>
          </a:prstGeom>
          <a:noFill/>
        </p:spPr>
        <p:txBody>
          <a:bodyPr wrap="none" lIns="92583" tIns="46292" rIns="92583" bIns="46292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b="1" dirty="0" smtClean="0">
                <a:ln w="11430"/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Baloncesto</a:t>
            </a:r>
            <a:endParaRPr lang="es-ES" b="1" dirty="0">
              <a:ln w="11430"/>
              <a:solidFill>
                <a:srgbClr val="FF66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0003" y="3096486"/>
            <a:ext cx="802539" cy="801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17 Rectángulo"/>
          <p:cNvSpPr/>
          <p:nvPr/>
        </p:nvSpPr>
        <p:spPr>
          <a:xfrm>
            <a:off x="482962" y="3825193"/>
            <a:ext cx="917971" cy="373756"/>
          </a:xfrm>
          <a:prstGeom prst="rect">
            <a:avLst/>
          </a:prstGeom>
          <a:noFill/>
        </p:spPr>
        <p:txBody>
          <a:bodyPr wrap="none" lIns="92583" tIns="46292" rIns="92583" bIns="46292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Ajedrez</a:t>
            </a:r>
            <a:endParaRPr lang="es-ES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12543" y="6667146"/>
            <a:ext cx="802539" cy="767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  <p:sp>
        <p:nvSpPr>
          <p:cNvPr id="16" name="15 CuadroTexto"/>
          <p:cNvSpPr txBox="1"/>
          <p:nvPr/>
        </p:nvSpPr>
        <p:spPr>
          <a:xfrm>
            <a:off x="1285501" y="2222040"/>
            <a:ext cx="2096067" cy="70079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2583" tIns="46292" rIns="92583" bIns="46292" rtlCol="0">
            <a:spAutoFit/>
          </a:bodyPr>
          <a:lstStyle/>
          <a:p>
            <a:r>
              <a:rPr lang="es-ES_tradnl" sz="1300" dirty="0" smtClean="0"/>
              <a:t>Pre-benjamines 27-29 abril</a:t>
            </a:r>
          </a:p>
          <a:p>
            <a:r>
              <a:rPr lang="es-ES_tradnl" sz="1300" dirty="0" smtClean="0"/>
              <a:t>Benjamín y Alevín 3-6 mayo</a:t>
            </a:r>
          </a:p>
          <a:p>
            <a:r>
              <a:rPr lang="es-ES_tradnl" sz="1300" dirty="0" smtClean="0"/>
              <a:t>AA y padres 6 de mayo</a:t>
            </a:r>
            <a:endParaRPr lang="es-ES_tradnl" sz="1300" dirty="0"/>
          </a:p>
        </p:txBody>
      </p:sp>
      <p:sp>
        <p:nvSpPr>
          <p:cNvPr id="17" name="16 CuadroTexto"/>
          <p:cNvSpPr txBox="1"/>
          <p:nvPr/>
        </p:nvSpPr>
        <p:spPr>
          <a:xfrm>
            <a:off x="1942124" y="5938440"/>
            <a:ext cx="2188743" cy="49834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2583" tIns="46292" rIns="92583" bIns="46292" rtlCol="0">
            <a:spAutoFit/>
          </a:bodyPr>
          <a:lstStyle/>
          <a:p>
            <a:pPr marL="347186" indent="-347186"/>
            <a:r>
              <a:rPr lang="es-ES_tradnl" sz="1300" dirty="0" smtClean="0">
                <a:solidFill>
                  <a:schemeClr val="bg1"/>
                </a:solidFill>
              </a:rPr>
              <a:t>17 de mayo -Torneo infantil</a:t>
            </a:r>
          </a:p>
          <a:p>
            <a:pPr marL="347186" indent="-347186"/>
            <a:r>
              <a:rPr lang="es-ES_tradnl" sz="1300" dirty="0" smtClean="0">
                <a:solidFill>
                  <a:schemeClr val="bg1"/>
                </a:solidFill>
              </a:rPr>
              <a:t>19 de mayo – padres/niños</a:t>
            </a:r>
            <a:endParaRPr lang="es-ES_tradnl" sz="1300" dirty="0">
              <a:solidFill>
                <a:schemeClr val="bg1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1723249" y="4553899"/>
            <a:ext cx="2455266" cy="700793"/>
          </a:xfrm>
          <a:prstGeom prst="rect">
            <a:avLst/>
          </a:prstGeom>
          <a:solidFill>
            <a:srgbClr val="E33DB8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583" tIns="46292" rIns="92583" bIns="46292" rtlCol="0">
            <a:spAutoFit/>
          </a:bodyPr>
          <a:lstStyle/>
          <a:p>
            <a:r>
              <a:rPr lang="es-ES_tradnl" sz="1300" dirty="0" smtClean="0"/>
              <a:t>Pre-</a:t>
            </a:r>
            <a:r>
              <a:rPr lang="es-ES_tradnl" sz="1300" dirty="0" err="1" smtClean="0"/>
              <a:t>benj</a:t>
            </a:r>
            <a:r>
              <a:rPr lang="es-ES_tradnl" sz="1300" dirty="0" smtClean="0"/>
              <a:t>. y benjamín 11 de mayo</a:t>
            </a:r>
          </a:p>
          <a:p>
            <a:r>
              <a:rPr lang="es-ES_tradnl" sz="1300" dirty="0" smtClean="0"/>
              <a:t>Alevín y padres 18 de mayo</a:t>
            </a:r>
          </a:p>
          <a:p>
            <a:r>
              <a:rPr lang="es-ES_tradnl" sz="1300" b="1" dirty="0" smtClean="0"/>
              <a:t>Torneo Externo 25 de mayo </a:t>
            </a:r>
            <a:r>
              <a:rPr lang="es-ES_tradnl" sz="1300" dirty="0" smtClean="0"/>
              <a:t>.</a:t>
            </a:r>
            <a:endParaRPr lang="es-ES_tradnl" sz="1300" dirty="0"/>
          </a:p>
        </p:txBody>
      </p:sp>
      <p:sp>
        <p:nvSpPr>
          <p:cNvPr id="20" name="19 CuadroTexto"/>
          <p:cNvSpPr txBox="1"/>
          <p:nvPr/>
        </p:nvSpPr>
        <p:spPr>
          <a:xfrm>
            <a:off x="1358459" y="3606581"/>
            <a:ext cx="1584850" cy="4983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lIns="92583" tIns="46292" rIns="92583" bIns="46292" rtlCol="0">
            <a:spAutoFit/>
          </a:bodyPr>
          <a:lstStyle/>
          <a:p>
            <a:r>
              <a:rPr lang="es-ES_tradnl" sz="1300" dirty="0" smtClean="0"/>
              <a:t>Simultánea 10 mayo</a:t>
            </a:r>
          </a:p>
          <a:p>
            <a:r>
              <a:rPr lang="es-ES_tradnl" sz="1300" dirty="0" smtClean="0"/>
              <a:t>Torneo 12 de mayo</a:t>
            </a:r>
            <a:endParaRPr lang="es-ES_tradnl" sz="1300" dirty="0"/>
          </a:p>
        </p:txBody>
      </p:sp>
      <p:sp>
        <p:nvSpPr>
          <p:cNvPr id="21" name="20 CuadroTexto"/>
          <p:cNvSpPr txBox="1"/>
          <p:nvPr/>
        </p:nvSpPr>
        <p:spPr>
          <a:xfrm>
            <a:off x="2160998" y="7031499"/>
            <a:ext cx="1045631" cy="3114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2583" tIns="46292" rIns="92583" bIns="46292" rtlCol="0">
            <a:spAutoFit/>
          </a:bodyPr>
          <a:lstStyle/>
          <a:p>
            <a:r>
              <a:rPr lang="es-ES_tradnl" sz="1400" dirty="0" smtClean="0"/>
              <a:t>27 de mayo</a:t>
            </a:r>
            <a:endParaRPr lang="es-ES_tradnl" sz="1400" dirty="0"/>
          </a:p>
        </p:txBody>
      </p:sp>
      <p:sp>
        <p:nvSpPr>
          <p:cNvPr id="23" name="22 Rectángulo"/>
          <p:cNvSpPr/>
          <p:nvPr/>
        </p:nvSpPr>
        <p:spPr>
          <a:xfrm>
            <a:off x="1358459" y="7395852"/>
            <a:ext cx="626014" cy="373756"/>
          </a:xfrm>
          <a:prstGeom prst="rect">
            <a:avLst/>
          </a:prstGeom>
          <a:noFill/>
        </p:spPr>
        <p:txBody>
          <a:bodyPr wrap="none" lIns="92583" tIns="46292" rIns="92583" bIns="46292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es-ES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Aros</a:t>
            </a:r>
            <a:endParaRPr lang="es-ES" b="1" dirty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2817621" y="7833076"/>
            <a:ext cx="2227040" cy="104340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2583" tIns="46292" rIns="92583" bIns="46292" rtlCol="0">
            <a:spAutoFit/>
          </a:bodyPr>
          <a:lstStyle/>
          <a:p>
            <a:r>
              <a:rPr lang="es-ES_tradnl" sz="1300" b="1" dirty="0" smtClean="0"/>
              <a:t>Del 13 de mayo al 5 de junio</a:t>
            </a:r>
          </a:p>
          <a:p>
            <a:r>
              <a:rPr lang="es-ES_tradnl" sz="1200" dirty="0" smtClean="0"/>
              <a:t>No federados 13 mayo</a:t>
            </a:r>
          </a:p>
          <a:p>
            <a:r>
              <a:rPr lang="es-ES_tradnl" sz="1200" dirty="0" smtClean="0"/>
              <a:t>Pre-benjamín 20 de mayo</a:t>
            </a:r>
          </a:p>
          <a:p>
            <a:r>
              <a:rPr lang="es-ES_tradnl" sz="1200" b="1" dirty="0" smtClean="0"/>
              <a:t>Fiesta del baloncesto 5 de junio</a:t>
            </a:r>
          </a:p>
          <a:p>
            <a:r>
              <a:rPr lang="es-ES_tradnl" sz="1200" dirty="0" smtClean="0"/>
              <a:t>AA y padres  27 de mayo</a:t>
            </a:r>
          </a:p>
        </p:txBody>
      </p:sp>
      <p:sp>
        <p:nvSpPr>
          <p:cNvPr id="26" name="25 Rectángulo"/>
          <p:cNvSpPr/>
          <p:nvPr/>
        </p:nvSpPr>
        <p:spPr>
          <a:xfrm>
            <a:off x="5808903" y="5938440"/>
            <a:ext cx="798434" cy="716366"/>
          </a:xfrm>
          <a:prstGeom prst="rect">
            <a:avLst/>
          </a:prstGeom>
          <a:noFill/>
        </p:spPr>
        <p:txBody>
          <a:bodyPr wrap="none" lIns="92583" tIns="46292" rIns="92583" bIns="46292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Mayo</a:t>
            </a:r>
          </a:p>
          <a:p>
            <a:pPr algn="ctr"/>
            <a:r>
              <a:rPr lang="es-E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2016</a:t>
            </a:r>
            <a:endParaRPr lang="es-ES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941</TotalTime>
  <Words>97</Words>
  <Application>Microsoft Office PowerPoint</Application>
  <PresentationFormat>Personalizado</PresentationFormat>
  <Paragraphs>27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 de Windows</dc:creator>
  <cp:lastModifiedBy>Usuario de Windows</cp:lastModifiedBy>
  <cp:revision>34</cp:revision>
  <dcterms:created xsi:type="dcterms:W3CDTF">2016-04-21T15:26:30Z</dcterms:created>
  <dcterms:modified xsi:type="dcterms:W3CDTF">2016-04-26T12:07:32Z</dcterms:modified>
</cp:coreProperties>
</file>